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3" r:id="rId6"/>
    <p:sldId id="264" r:id="rId7"/>
    <p:sldId id="265" r:id="rId8"/>
    <p:sldId id="266" r:id="rId9"/>
    <p:sldId id="267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1AB"/>
    <a:srgbClr val="719500"/>
    <a:srgbClr val="007836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1024-A123-4766-B2EE-B517461340EC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FC3A-B3E3-436C-8D3B-209E2E9D33BF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FDCD-B9A8-4345-9387-D64AE541ECB1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351723"/>
            <a:ext cx="12801600" cy="61920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CB93-F8A3-4EA5-87AA-A954C9A8744D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96AE-A634-4115-B0AB-2FE09CC23A67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3612-66D7-46C2-8554-B752B074FA69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B675E05-609B-43DF-9E90-36139E3400EE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1F5-8870-4593-98CA-F0F29150421C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0081A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4A7518-D6A8-4797-AC16-51229B238A0B}"/>
              </a:ext>
            </a:extLst>
          </p:cNvPr>
          <p:cNvSpPr txBox="1">
            <a:spLocks/>
          </p:cNvSpPr>
          <p:nvPr userDrawn="1"/>
        </p:nvSpPr>
        <p:spPr>
          <a:xfrm>
            <a:off x="3684104" y="270933"/>
            <a:ext cx="10489096" cy="616963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42F-2B80-4743-B62E-FC8398C66314}" type="datetime4">
              <a:rPr lang="en-US" smtClean="0"/>
              <a:t>May 16, 2021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9935D5EA-BE9E-4B15-8FCB-8E9572C267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cap="all" baseline="0" dirty="0" smtClean="0">
                <a:solidFill>
                  <a:srgbClr val="0081AB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50D8729-5C51-4798-BD6E-C9EB222338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7170" y="238575"/>
            <a:ext cx="2630429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sr.science.energy.gov/wp-content/uploads/PowerPoint_Recording_Instructions_and_Tips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EF3527-A0F3-4A24-B033-8F5E712C1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Use your meeting  abstract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8AFC5-2FC5-4D92-9664-5DB71AB8C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CAB52F-B0B6-4473-8C55-01546727A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52B06-BE13-478F-ADBE-5A193AB1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7B2B-0757-407E-B3BB-F6B5805FE45B}"/>
              </a:ext>
            </a:extLst>
          </p:cNvPr>
          <p:cNvSpPr txBox="1"/>
          <p:nvPr/>
        </p:nvSpPr>
        <p:spPr>
          <a:xfrm>
            <a:off x="7315200" y="1196788"/>
            <a:ext cx="671008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 use this area for introduction text and images or insert a link to your poster presentation video.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Some tips to keep in mind: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Limit words on the slides, </a:t>
            </a:r>
            <a:r>
              <a:rPr lang="en-US" b="1" dirty="0">
                <a:solidFill>
                  <a:srgbClr val="002060"/>
                </a:solidFill>
              </a:rPr>
              <a:t>body text should be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no smaller than 25-point font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your poster as a short story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Describe a few major points (maximum of three)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Use the same artistic style throughout your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Include images; use clear, uncluttered, easily identifiable images with readable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Keep the audience in mind: use plain language as much as possible, avoid technical jargon—think sharing the story with a family member.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65247-1D65-4B02-BC51-B224034B750D}"/>
              </a:ext>
            </a:extLst>
          </p:cNvPr>
          <p:cNvSpPr txBox="1"/>
          <p:nvPr/>
        </p:nvSpPr>
        <p:spPr>
          <a:xfrm>
            <a:off x="3039034" y="228600"/>
            <a:ext cx="758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Note: use appropriate logo for your institution or sponsor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A4BC34-8AF5-470D-BCC7-D02E36B7FDCC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AA708CE-673D-4BB9-937D-396F9083A3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11D4D-DC28-4D3A-9516-FD1EED1E812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D2F674-4768-41DC-800D-733FEE84103A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597958-C852-4F62-A716-9FA7D6533C4E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6A65A5-A6E6-4916-BE16-427FE3968366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ABC78-93F6-44C2-A4AF-5DBC2D97DB2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Introduction, Background,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Right click the thumbnail slide and select layout for more layout options.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81146-0D5D-490A-A93D-C2024C6C2124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CED3D3-9476-4FE5-8E9F-801834AEC9E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710147-FE43-49F0-9F52-175099FE1948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142F76-EC75-4F29-BDBD-D2D407300035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54EC3C-CAE9-4A3C-A9B4-EFB735F63C2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D4E190-2C4A-450D-AB01-ADA1A8E3AC23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83A477-FE47-43FE-9488-CC4AA6A1A4A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84AC6-6667-4434-A1D9-CD61A761FFE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466FC7-98DC-4ACF-BD23-8EEF6E155133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6061AD-6EF1-486B-95DA-377C9D920A01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33B6C5-689E-414C-A786-8A310687323F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D6DAF9-53E0-494E-8BBC-6DF805971CE2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CA5703-D048-4F56-ACE8-84AFCF589FA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5FE895-693A-4FBD-944A-9BF0F9B73FF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3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Approach, Method, or Experiment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479FB-CF9B-4CD8-BED1-733FFDCF8E08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E009333-4237-430C-8727-890F51FB32F5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737EC-3787-458E-B573-2A5965E567D2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2F972-4CC4-492A-BAE5-42BA4DD92A52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C2C366-99FC-401F-9D08-17F58B6A4BB7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638320-0B0A-4B24-AF86-F6FB281FC8CE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6C5059-AE69-443A-8071-E4894275676F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0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9446-270F-45B9-B669-A596A00B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B07B2F-BFE6-45BE-A59D-DB015D23AFD5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7AA45F7-BFF1-4982-8197-0A3B0FC9CC8D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69794B-6EF0-417D-8AB1-62954D183CBD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4383B9-A80C-41C3-9FAC-ACEE8E622474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38BF24-92C7-4461-B6F5-83CDA0123D39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B2A61-9330-4D03-BB1A-6BF60C577F95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9D339D-0F1C-495C-90B1-BE049A374653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D951E-515E-A846-B8DB-5FB7FD8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References, and 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5117-9CB7-2E4F-A1C8-12C7C3A2F72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Recognize sponsors in some way (e.g., acknowledgements or logos).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Extra logos here for your use.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r>
              <a:rPr lang="en-US"/>
              <a:t>Want </a:t>
            </a:r>
            <a:r>
              <a:rPr lang="en-US" dirty="0"/>
              <a:t>to record video to go with your poster? </a:t>
            </a:r>
            <a:r>
              <a:rPr lang="en-US" dirty="0">
                <a:hlinkClick r:id="rId2"/>
              </a:rPr>
              <a:t>See how here</a:t>
            </a:r>
            <a:r>
              <a:rPr lang="en-US" dirty="0"/>
              <a:t>.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65E3-B623-BA4C-A0EC-2EA83173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681B0-6271-4252-923E-546415B23302}"/>
              </a:ext>
            </a:extLst>
          </p:cNvPr>
          <p:cNvCxnSpPr>
            <a:cxnSpLocks/>
          </p:cNvCxnSpPr>
          <p:nvPr/>
        </p:nvCxnSpPr>
        <p:spPr>
          <a:xfrm>
            <a:off x="457200" y="1213623"/>
            <a:ext cx="0" cy="5908394"/>
          </a:xfrm>
          <a:prstGeom prst="line">
            <a:avLst/>
          </a:prstGeom>
          <a:ln w="539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4F7133-57E8-4ACA-888E-6854D9645354}"/>
              </a:ext>
            </a:extLst>
          </p:cNvPr>
          <p:cNvSpPr/>
          <p:nvPr/>
        </p:nvSpPr>
        <p:spPr>
          <a:xfrm>
            <a:off x="193183" y="2147551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807F9C-9FEE-45B2-971D-70E09B89D009}"/>
              </a:ext>
            </a:extLst>
          </p:cNvPr>
          <p:cNvSpPr/>
          <p:nvPr/>
        </p:nvSpPr>
        <p:spPr>
          <a:xfrm>
            <a:off x="193183" y="3318992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5BABE-0926-479F-9D2E-58616B1F1D4C}"/>
              </a:ext>
            </a:extLst>
          </p:cNvPr>
          <p:cNvSpPr/>
          <p:nvPr/>
        </p:nvSpPr>
        <p:spPr>
          <a:xfrm>
            <a:off x="193183" y="4490433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31BE4-D739-43CD-87B0-C9B32661F9D8}"/>
              </a:ext>
            </a:extLst>
          </p:cNvPr>
          <p:cNvSpPr/>
          <p:nvPr/>
        </p:nvSpPr>
        <p:spPr>
          <a:xfrm>
            <a:off x="193183" y="5661874"/>
            <a:ext cx="528034" cy="5280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3AE5DD-1DDC-43D3-95C0-E340533B19DB}"/>
              </a:ext>
            </a:extLst>
          </p:cNvPr>
          <p:cNvSpPr/>
          <p:nvPr/>
        </p:nvSpPr>
        <p:spPr>
          <a:xfrm>
            <a:off x="193183" y="6833314"/>
            <a:ext cx="528034" cy="52803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9CF51C-54FB-453B-8F0C-B294B89D9795}"/>
              </a:ext>
            </a:extLst>
          </p:cNvPr>
          <p:cNvSpPr/>
          <p:nvPr/>
        </p:nvSpPr>
        <p:spPr>
          <a:xfrm>
            <a:off x="193183" y="949606"/>
            <a:ext cx="528034" cy="5280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0DEF1735-AAC5-474C-AA55-1327325D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55" y="3318992"/>
            <a:ext cx="3707860" cy="1753978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324EB27-2619-42FF-BF52-5B7FCBC1E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8" y="3474720"/>
            <a:ext cx="3966990" cy="1103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B38AE6-001A-4F92-9414-8C4909E54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295" y="3239031"/>
            <a:ext cx="3451398" cy="9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siness_Sensitive_Black.potx" id="{8C68ED54-EFB1-4D04-803E-476132C30B74}" vid="{F6D3F526-D6D2-470D-9DDD-861421C9E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1542E1815504596E3D39B13ADC127" ma:contentTypeVersion="2" ma:contentTypeDescription="Create a new document." ma:contentTypeScope="" ma:versionID="9b55c48cd295ab6191590e03a4f359db">
  <xsd:schema xmlns:xsd="http://www.w3.org/2001/XMLSchema" xmlns:xs="http://www.w3.org/2001/XMLSchema" xmlns:p="http://schemas.microsoft.com/office/2006/metadata/properties" xmlns:ns2="2dca91a0-b6f1-45f4-b1ea-f96879747183" targetNamespace="http://schemas.microsoft.com/office/2006/metadata/properties" ma:root="true" ma:fieldsID="8cc55a35c9e0323eac9db0211c02515a" ns2:_="">
    <xsd:import namespace="2dca91a0-b6f1-45f4-b1ea-f96879747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91a0-b6f1-45f4-b1ea-f96879747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15DA9-9FE8-4AAF-A9E2-AFDA4F349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3D0606-B3EA-4AC8-8154-26470C2E17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3961CC-A09D-4295-9725-3144C80B2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a91a0-b6f1-45f4-b1ea-f96879747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904</TotalTime>
  <Words>236</Words>
  <Application>Microsoft Office PowerPoint</Application>
  <PresentationFormat>Custom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Use your meeting  abstract title here</vt:lpstr>
      <vt:lpstr>Introduction, Background, and Motivation</vt:lpstr>
      <vt:lpstr>Goals and Objectives</vt:lpstr>
      <vt:lpstr>Approach, Method, or Experiment Plan</vt:lpstr>
      <vt:lpstr>Results and Discussion</vt:lpstr>
      <vt:lpstr>Summary, References, and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Rallo, Robert</dc:creator>
  <cp:lastModifiedBy>Jundt, Rolanda</cp:lastModifiedBy>
  <cp:revision>18</cp:revision>
  <dcterms:created xsi:type="dcterms:W3CDTF">2021-03-05T17:57:48Z</dcterms:created>
  <dcterms:modified xsi:type="dcterms:W3CDTF">2021-05-17T05:16:28Z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0x0101000641542E1815504596E3D39B13ADC127</vt:lpwstr>
  </property>
</Properties>
</file>